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Source Han Sans JP Bold" charset="1" panose="020B0800000000000000"/>
      <p:regular r:id="rId12"/>
    </p:embeddedFont>
    <p:embeddedFont>
      <p:font typeface="Source Han Sans JP" charset="1" panose="020B0400000000000000"/>
      <p:regular r:id="rId13"/>
    </p:embeddedFont>
    <p:embeddedFont>
      <p:font typeface="Arimo" charset="1" panose="020B0604020202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關於旋轉機制的實作，我最初遇到圖片無法以中心點自轉，而是像鐘擺般晃動的問題。這迫使我深入研究 Graphics2D 的運作原理，最終發現必須先將畫筆座標平移 (translate) 至中心點才能旋轉，這個修正過程讓我徹底弄懂了矩陣變換的順序性。</a:t>
            </a:r>
          </a:p>
          <a:p>
            <a:r>
              <a:rPr lang="en-US"/>
              <a:t/>
            </a:r>
          </a:p>
          <a:p>
            <a:r>
              <a:rPr lang="en-US"/>
              <a:t>另一個挑戰是如何處理『插入』的視覺效果。為了避免刀子看起來僅是單純貼圖在圓盤上，我利用了『畫家演算法』(Painter's Algorithm) 的概念，刻意將繪圖順序安排為『先刀後樹』。藉由後繪製的樹樁圖層蓋住先繪製的刀尖，在不使用複雜遮罩的情況下，成功創造出飛刀沒入木頭的視覺效果。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G80rFHTtk.mp4" Type="http://schemas.openxmlformats.org/officeDocument/2006/relationships/video"/><Relationship Id="rId4" Target="../media/VAG80rFHTtk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B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720072">
            <a:off x="13451097" y="1934025"/>
            <a:ext cx="2621554" cy="2621554"/>
          </a:xfrm>
          <a:custGeom>
            <a:avLst/>
            <a:gdLst/>
            <a:ahLst/>
            <a:cxnLst/>
            <a:rect r="r" b="b" t="t" l="l"/>
            <a:pathLst>
              <a:path h="2621554" w="2621554">
                <a:moveTo>
                  <a:pt x="0" y="0"/>
                </a:moveTo>
                <a:lnTo>
                  <a:pt x="2621554" y="0"/>
                </a:lnTo>
                <a:lnTo>
                  <a:pt x="2621554" y="2621554"/>
                </a:lnTo>
                <a:lnTo>
                  <a:pt x="0" y="2621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19459">
            <a:off x="10828220" y="3757671"/>
            <a:ext cx="2621554" cy="2621554"/>
          </a:xfrm>
          <a:custGeom>
            <a:avLst/>
            <a:gdLst/>
            <a:ahLst/>
            <a:cxnLst/>
            <a:rect r="r" b="b" t="t" l="l"/>
            <a:pathLst>
              <a:path h="2621554" w="2621554">
                <a:moveTo>
                  <a:pt x="0" y="0"/>
                </a:moveTo>
                <a:lnTo>
                  <a:pt x="2621554" y="0"/>
                </a:lnTo>
                <a:lnTo>
                  <a:pt x="2621554" y="2621554"/>
                </a:lnTo>
                <a:lnTo>
                  <a:pt x="0" y="2621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95373" y="3410446"/>
            <a:ext cx="5538475" cy="5455398"/>
          </a:xfrm>
          <a:custGeom>
            <a:avLst/>
            <a:gdLst/>
            <a:ahLst/>
            <a:cxnLst/>
            <a:rect r="r" b="b" t="t" l="l"/>
            <a:pathLst>
              <a:path h="5455398" w="5538475">
                <a:moveTo>
                  <a:pt x="0" y="0"/>
                </a:moveTo>
                <a:lnTo>
                  <a:pt x="5538475" y="0"/>
                </a:lnTo>
                <a:lnTo>
                  <a:pt x="5538475" y="5455398"/>
                </a:lnTo>
                <a:lnTo>
                  <a:pt x="0" y="5455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52234" y="3628849"/>
            <a:ext cx="7827318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b="true" sz="1440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Knife Hit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23351"/>
            <a:ext cx="72640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視窗程式設計期末專案－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473014"/>
            <a:ext cx="5198715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111313215 李培榮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B4B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25663" y="1275422"/>
            <a:ext cx="23368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目錄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999549" y="3745166"/>
            <a:ext cx="3245123" cy="2796668"/>
            <a:chOff x="0" y="0"/>
            <a:chExt cx="4326830" cy="372889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0"/>
              <a:ext cx="4326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79"/>
                </a:lnSpc>
                <a:spcBef>
                  <a:spcPct val="0"/>
                </a:spcBef>
              </a:pPr>
              <a:r>
                <a:rPr lang="en-US" b="true" sz="5199">
                  <a:solidFill>
                    <a:srgbClr val="000000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1.遊戲介紹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42654"/>
              <a:ext cx="432683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 b="true">
                  <a:solidFill>
                    <a:srgbClr val="000000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2.Demo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77848"/>
              <a:ext cx="2565797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 b="true">
                  <a:solidFill>
                    <a:srgbClr val="000000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3.心得</a:t>
              </a: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1820338" y="2986468"/>
            <a:ext cx="1464732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B4B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57250"/>
            <a:ext cx="467357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遊戲介紹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820338" y="2693748"/>
            <a:ext cx="1464732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087880" y="2884248"/>
            <a:ext cx="32451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1.遊戲目標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75766" y="3952318"/>
            <a:ext cx="1369189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玩家須向旋轉的樹幹射出飛刀，同時也須避開已經插在樹幹上的飛刀，最終樹幹上的刀子數即為玩家獲得分數。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7880" y="5285183"/>
            <a:ext cx="32451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2.遊戲玩法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75766" y="6353253"/>
            <a:ext cx="1369189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按下滑鼠左鍵發射飛刀。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若發射出的飛刀碰到已經插在樹幹上的飛刀會跳出挑戰失敗的視窗，按下確定即可重新開始遊戲。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B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 rot="0">
            <a:off x="6564911" y="618782"/>
            <a:ext cx="5158179" cy="904943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14104" y="2696491"/>
            <a:ext cx="2336676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影片連結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97038" y="669073"/>
            <a:ext cx="337080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B4B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00849"/>
            <a:ext cx="467357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程式介紹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820338" y="2437347"/>
            <a:ext cx="1464732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7901" y="2627847"/>
            <a:ext cx="52261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1.樹幹與刀子旋轉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87880" y="3541890"/>
            <a:ext cx="1517142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使用Graphics2D 的 rotate() 和 translate() 方法讓圓盤能圍繞中心旋轉。這讓我理解到視窗繪圖座標系的變換概念。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7901" y="4722355"/>
            <a:ext cx="38460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2.Timer運用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7880" y="5638025"/>
            <a:ext cx="1517142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使用了兩個 Timer讓樹幹旋轉和飛刀射出不會互相干擾。一個控制飛刀的 Y 軸位移，另一個控制圓盤的角度更新，這讓遊戲畫面運作得更流暢。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7901" y="6818491"/>
            <a:ext cx="52261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3.碰撞偵測演算法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7880" y="7734161"/>
            <a:ext cx="1517142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使用角度差來判斷射出的飛刀是否碰到過去已插在樹幹上的刀。將已插入的飛刀角度存入 ArrayList，當新飛刀擊中時，透過迴圈比對新舊角度的差值是否小於安全距離 (SAFE_ANGLE_GAP)，藉此判定是成功得分還是遊戲結束。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B4B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97075" y="857250"/>
            <a:ext cx="23368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心得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820338" y="2693748"/>
            <a:ext cx="1464732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087880" y="2884248"/>
            <a:ext cx="32451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1.旋轉座標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75766" y="3828493"/>
            <a:ext cx="1369189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一開始在寫旋轉時，發現旋轉後圖片的位置會跑掉，像鐘擺一樣晃動。後來查資料發現，必須先將畫筆座標平移 (translate) 到物件中心，旋轉後再畫圖，這讓我深刻體會到電腦圖學中矩陣變換的順序性。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7880" y="5637608"/>
            <a:ext cx="45658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2.關於圖層遮罩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75766" y="6705678"/>
            <a:ext cx="1369189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為了讓刀子看起來像是『插進』木頭裡，而不是貼在表面，我詢問AI , 該如何達成，最後利用繪圖順序的技巧，先畫刀子、再畫樹樁，利用樹樁的圖片蓋住刀尖，成功達到了視覺上的插入效果。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DAG80iW8UIk</dc:identifier>
  <dcterms:modified xsi:type="dcterms:W3CDTF">2011-08-01T06:04:30Z</dcterms:modified>
  <cp:revision>1</cp:revision>
  <dc:title>Knife Hit</dc:title>
</cp:coreProperties>
</file>